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Lato" panose="020F0502020204030203" pitchFamily="3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1" d="100"/>
          <a:sy n="51" d="100"/>
        </p:scale>
        <p:origin x="5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403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jali-Dhindhwal/my-projec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08990" y="2436376"/>
            <a:ext cx="57276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AI Newsroom Generator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8108990" y="4194096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 AI-Powered Content Creation Web App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8108990" y="4812149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108990" y="5430203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Anjali Dhindhwal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02449" y="2012394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Thank You</a:t>
            </a:r>
            <a:endParaRPr lang="en-US" sz="6150" dirty="0"/>
          </a:p>
        </p:txBody>
      </p:sp>
      <p:sp>
        <p:nvSpPr>
          <p:cNvPr id="3" name="Text 1"/>
          <p:cNvSpPr/>
          <p:nvPr/>
        </p:nvSpPr>
        <p:spPr>
          <a:xfrm>
            <a:off x="793790" y="33307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GitHub Repository:-</a:t>
            </a:r>
            <a:endParaRPr lang="en-US" sz="1750" dirty="0"/>
          </a:p>
        </p:txBody>
      </p:sp>
      <p:pic>
        <p:nvPicPr>
          <p:cNvPr id="4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948827"/>
            <a:ext cx="13042821" cy="22682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19317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Project Overview</a:t>
            </a:r>
            <a:endParaRPr lang="en-US" sz="2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739747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873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User Input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364236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short news brief is provided by the user.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2739747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3873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AI Processing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364236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brief is transformed into a detailed article via AI.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2739747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3873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Article Output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364236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high-quality, comprehensive article is generated.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557200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full-stack web application is designed to streamline content creation, helping users generate detailed articles from simple news briefs efficiently.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12167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Submission Highlights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793790" y="2334339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3657540" y="202465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614" y="2194798"/>
            <a:ext cx="272177" cy="3401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51084" y="29317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Organised Structure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51084" y="3422213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Source code, screenshots, and a detailed report are neatly organised.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2334339"/>
            <a:ext cx="6408063" cy="12192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10292298" y="202465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6371" y="2194798"/>
            <a:ext cx="272177" cy="34016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85842" y="29317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Clean Code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85842" y="3422213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code is well-commented and easy to understand.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3790" y="4941808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0"/>
          <p:cNvSpPr/>
          <p:nvPr/>
        </p:nvSpPr>
        <p:spPr>
          <a:xfrm>
            <a:off x="3657540" y="463212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1614" y="4802267"/>
            <a:ext cx="272177" cy="34016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51084" y="5539264"/>
            <a:ext cx="35031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Demonstrative Screenshots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1051084" y="6029682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Screenshots clearly show the application's working output.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428548" y="4941808"/>
            <a:ext cx="6408063" cy="12192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4"/>
          <p:cNvSpPr/>
          <p:nvPr/>
        </p:nvSpPr>
        <p:spPr>
          <a:xfrm>
            <a:off x="10292298" y="463212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6371" y="4802267"/>
            <a:ext cx="272177" cy="340162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85842" y="5539264"/>
            <a:ext cx="29279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Comprehensive Report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85842" y="6029682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detailed report outlines design, implementation, and challenges.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88687" y="734020"/>
            <a:ext cx="32530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Features &amp; Workflow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793790" y="1541978"/>
            <a:ext cx="907256" cy="1360884"/>
          </a:xfrm>
          <a:prstGeom prst="roundRect">
            <a:avLst>
              <a:gd name="adj" fmla="val 360022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077278" y="200977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927860" y="17687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Input News Brief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927860" y="2259211"/>
            <a:ext cx="119087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Users provide a concise news brief to initiate the process.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3072884"/>
            <a:ext cx="907256" cy="1360884"/>
          </a:xfrm>
          <a:prstGeom prst="roundRect">
            <a:avLst>
              <a:gd name="adj" fmla="val 360022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077278" y="354068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1927860" y="32996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AI Article Generation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927860" y="3790117"/>
            <a:ext cx="119087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application leverages an AI prompt to construct a complete article.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603790"/>
            <a:ext cx="907256" cy="1360884"/>
          </a:xfrm>
          <a:prstGeom prst="roundRect">
            <a:avLst>
              <a:gd name="adj" fmla="val 360022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1077278" y="50715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927860" y="48306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Display Results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927860" y="5321022"/>
            <a:ext cx="119087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generated article is presented within a clean and intuitive user interface.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6134695"/>
            <a:ext cx="907256" cy="1360884"/>
          </a:xfrm>
          <a:prstGeom prst="roundRect">
            <a:avLst>
              <a:gd name="adj" fmla="val 360022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1077278" y="660249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927860" y="63615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Clarity &amp; Usability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927860" y="6851928"/>
            <a:ext cx="119087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primary focus is on ensuring a clear and user-friendly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0"/>
            <a:ext cx="91440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9888" y="1702475"/>
            <a:ext cx="8576905" cy="482453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297424" y="2412325"/>
            <a:ext cx="28914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Live Demo: Screenshot</a:t>
            </a:r>
            <a:endParaRPr lang="en-US" sz="2200" dirty="0"/>
          </a:p>
        </p:txBody>
      </p:sp>
      <p:sp>
        <p:nvSpPr>
          <p:cNvPr id="5" name="Text 1"/>
          <p:cNvSpPr/>
          <p:nvPr/>
        </p:nvSpPr>
        <p:spPr>
          <a:xfrm>
            <a:off x="793790" y="3021806"/>
            <a:ext cx="38988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Witness the AI Newsroom Generator in action. Observe the seamless transition from a simple news brief to a fully articulated article, showcasing the application's core functionality.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5091470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Example Input: "India wins the World Cup"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18665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Report Summary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793790" y="2674501"/>
            <a:ext cx="6407944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CBC5B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63310" y="2674501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142524" y="2931795"/>
            <a:ext cx="38313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Purpose &amp; Problem Statement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42221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Explains the core need this application addresses in content creation.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674501"/>
            <a:ext cx="6408063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CBC5B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7398067" y="2674501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777282" y="2931795"/>
            <a:ext cx="32795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Architecture &amp; Tech Stack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422213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Detailed insights into the system's design and technological foundation.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632127"/>
            <a:ext cx="6407944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CBC5B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Shape 10"/>
          <p:cNvSpPr/>
          <p:nvPr/>
        </p:nvSpPr>
        <p:spPr>
          <a:xfrm>
            <a:off x="763310" y="4632127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1142524" y="4889421"/>
            <a:ext cx="30769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Implementation Process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379839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step-by-step breakdown of how the application was built.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632127"/>
            <a:ext cx="6408063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CBC5B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7398067" y="4632127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777282" y="4889421"/>
            <a:ext cx="28827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Challenges &amp; Solutions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379839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Discusses obstacles encountered and the innovative solutions applied.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1661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Technologies Used</a:t>
            </a:r>
            <a:endParaRPr lang="en-US" sz="2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6983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6044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HTML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094911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Structuring the web content.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46983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6044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CSS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094911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Styling the user interface.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024789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41594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JavaScript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4649867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Enabling interactive frontend features.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4024789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41594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Node.js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4649867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Backend runtime environment.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579745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44253" y="5714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Express.js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644253" y="6204823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Backend web framework.</a:t>
            </a:r>
            <a:endParaRPr lang="en-US" sz="17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6884" y="5579745"/>
            <a:ext cx="566976" cy="56697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307348" y="5714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AI Text Generation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8307348" y="6204823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Core content generation logic using prompt templates.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98544" y="2866073"/>
            <a:ext cx="36331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Why This Project Stands Out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36740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Solves a </a:t>
            </a: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real-world content creation need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offering a practical solution for efficiency.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16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Presents an </a:t>
            </a: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end-to-end solution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: from initial design to code, a live demo, and comprehensive reporting.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584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Emphasis on a </a:t>
            </a: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clean UI, clarity, and exceptional user experience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ensures broad appeal and ease of use.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006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Demonstrates strong </a:t>
            </a: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initiative in full-stack development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showcasing diverse technical capabilities.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9412" y="1455539"/>
            <a:ext cx="30915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Conclusion &amp; Next Steps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793790" y="2263497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721167" y="271760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4903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Working Project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2980730"/>
            <a:ext cx="795480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application is fully functional, rigorously tested, and thoroughly documented.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555206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793790" y="3683794"/>
            <a:ext cx="4347567" cy="1306949"/>
          </a:xfrm>
          <a:prstGeom prst="roundRect">
            <a:avLst>
              <a:gd name="adj" fmla="val 2603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2808089" y="4137898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39106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Ready for Review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401026"/>
            <a:ext cx="5644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 welcome your feedback and evaluation of the project.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4975503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793790" y="5104090"/>
            <a:ext cx="6521410" cy="1669852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3895011" y="573964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330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582132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Plans include user authentication, article saving, and advanced AI prompt refinement for even greater utility.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472</Words>
  <Application>Microsoft Office PowerPoint</Application>
  <PresentationFormat>Custom</PresentationFormat>
  <Paragraphs>86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Lato</vt:lpstr>
      <vt:lpstr>Arial</vt:lpstr>
      <vt:lpstr>Lato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DELL</dc:creator>
  <cp:lastModifiedBy>Atul Kumar</cp:lastModifiedBy>
  <cp:revision>2</cp:revision>
  <dcterms:created xsi:type="dcterms:W3CDTF">2025-07-20T16:20:28Z</dcterms:created>
  <dcterms:modified xsi:type="dcterms:W3CDTF">2025-07-20T16:33:48Z</dcterms:modified>
</cp:coreProperties>
</file>